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2432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3235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416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279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230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388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1285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0863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654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3056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0929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1A4B1-02FA-480F-82A9-7FA9FBA7C6BA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38713-334E-411A-8A5F-9B34DD74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410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-50" b="4216"/>
          <a:stretch/>
        </p:blipFill>
        <p:spPr>
          <a:xfrm>
            <a:off x="461282" y="432209"/>
            <a:ext cx="11077575" cy="596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93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40" y="762197"/>
            <a:ext cx="10526032" cy="591800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278194" y="154355"/>
            <a:ext cx="15888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Case-2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78760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511" y="714828"/>
            <a:ext cx="10552197" cy="593271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75160" y="6942"/>
            <a:ext cx="15888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Case-3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7507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653" y="874486"/>
            <a:ext cx="9974489" cy="560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717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33379"/>
          <a:stretch/>
        </p:blipFill>
        <p:spPr>
          <a:xfrm>
            <a:off x="606425" y="569686"/>
            <a:ext cx="6882946" cy="58086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229599" y="627743"/>
            <a:ext cx="3145181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our </a:t>
            </a:r>
          </a:p>
          <a:p>
            <a:pPr algn="ctr"/>
            <a:r>
              <a:rPr lang="en-US" sz="4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Project, </a:t>
            </a:r>
            <a:r>
              <a:rPr lang="en-US" sz="40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we have to</a:t>
            </a:r>
          </a:p>
          <a:p>
            <a:pPr algn="ctr"/>
            <a:r>
              <a:rPr lang="en-US" sz="4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use let mostly instead of </a:t>
            </a:r>
          </a:p>
          <a:p>
            <a:pPr algn="ctr"/>
            <a:r>
              <a:rPr lang="en-US" sz="40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var</a:t>
            </a:r>
            <a:r>
              <a:rPr lang="en-US" sz="40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keyword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19508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6628" y="1484086"/>
            <a:ext cx="9608458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40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Most of the online coding examples in JavaScript are using a keyword let instead of </a:t>
            </a:r>
            <a:r>
              <a:rPr lang="en-US" sz="40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var</a:t>
            </a:r>
            <a:r>
              <a:rPr lang="en-US" sz="40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to safe programming. </a:t>
            </a:r>
          </a:p>
          <a:p>
            <a:pPr algn="just"/>
            <a:r>
              <a:rPr lang="en-US" sz="4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Like </a:t>
            </a:r>
            <a:r>
              <a:rPr lang="en-US" sz="4000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mdn</a:t>
            </a:r>
            <a:r>
              <a:rPr lang="en-US" sz="4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web sites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0043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0268" b="16121"/>
          <a:stretch/>
        </p:blipFill>
        <p:spPr>
          <a:xfrm>
            <a:off x="170997" y="1066948"/>
            <a:ext cx="11730718" cy="48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983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998" y="337457"/>
            <a:ext cx="10026881" cy="607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857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911" y="386695"/>
            <a:ext cx="10729232" cy="60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132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7391"/>
          <a:stretch/>
        </p:blipFill>
        <p:spPr>
          <a:xfrm>
            <a:off x="737053" y="569687"/>
            <a:ext cx="10585933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154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67" y="276997"/>
            <a:ext cx="10975975" cy="617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767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5010"/>
          <a:stretch/>
        </p:blipFill>
        <p:spPr>
          <a:xfrm>
            <a:off x="461283" y="497107"/>
            <a:ext cx="11353346" cy="606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750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8184"/>
          <a:stretch/>
        </p:blipFill>
        <p:spPr>
          <a:xfrm>
            <a:off x="417740" y="594417"/>
            <a:ext cx="11135632" cy="574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500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3225"/>
          <a:stretch/>
        </p:blipFill>
        <p:spPr>
          <a:xfrm>
            <a:off x="882197" y="1077685"/>
            <a:ext cx="10380889" cy="564822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278194" y="154355"/>
            <a:ext cx="15888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Case-1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44224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41</Words>
  <Application>Microsoft Office PowerPoint</Application>
  <PresentationFormat>Widescreen</PresentationFormat>
  <Paragraphs>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 pc</dc:creator>
  <cp:lastModifiedBy>my pc</cp:lastModifiedBy>
  <cp:revision>16</cp:revision>
  <dcterms:created xsi:type="dcterms:W3CDTF">2023-03-07T13:49:31Z</dcterms:created>
  <dcterms:modified xsi:type="dcterms:W3CDTF">2023-03-07T14:28:47Z</dcterms:modified>
</cp:coreProperties>
</file>

<file path=docProps/thumbnail.jpeg>
</file>